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Ma`an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Jordan • State Map | Fully Editable Vector Shape</a:t>
            </a:r>
          </a:p>
        </p:txBody>
      </p:sp>
      <p:sp>
        <p:nvSpPr>
          <p:cNvPr id="101" name="Ma`an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29630" y="61640"/>
                </a:moveTo>
                <a:lnTo>
                  <a:pt x="31800" y="57570"/>
                </a:lnTo>
                <a:lnTo>
                  <a:pt x="32750" y="54540"/>
                </a:lnTo>
                <a:lnTo>
                  <a:pt x="32320" y="53330"/>
                </a:lnTo>
                <a:lnTo>
                  <a:pt x="32010" y="51200"/>
                </a:lnTo>
                <a:lnTo>
                  <a:pt x="51880" y="51230"/>
                </a:lnTo>
                <a:lnTo>
                  <a:pt x="54260" y="53820"/>
                </a:lnTo>
                <a:lnTo>
                  <a:pt x="56670" y="56440"/>
                </a:lnTo>
                <a:lnTo>
                  <a:pt x="56730" y="56510"/>
                </a:lnTo>
                <a:lnTo>
                  <a:pt x="56790" y="56580"/>
                </a:lnTo>
                <a:lnTo>
                  <a:pt x="56850" y="56650"/>
                </a:lnTo>
                <a:lnTo>
                  <a:pt x="56910" y="56720"/>
                </a:lnTo>
                <a:lnTo>
                  <a:pt x="58940" y="59130"/>
                </a:lnTo>
                <a:lnTo>
                  <a:pt x="60980" y="61530"/>
                </a:lnTo>
                <a:lnTo>
                  <a:pt x="63020" y="63930"/>
                </a:lnTo>
                <a:lnTo>
                  <a:pt x="65060" y="66330"/>
                </a:lnTo>
                <a:lnTo>
                  <a:pt x="65980" y="67410"/>
                </a:lnTo>
                <a:lnTo>
                  <a:pt x="65980" y="67430"/>
                </a:lnTo>
                <a:lnTo>
                  <a:pt x="65980" y="67440"/>
                </a:lnTo>
                <a:lnTo>
                  <a:pt x="65960" y="67440"/>
                </a:lnTo>
                <a:lnTo>
                  <a:pt x="65840" y="67520"/>
                </a:lnTo>
                <a:lnTo>
                  <a:pt x="64480" y="68280"/>
                </a:lnTo>
                <a:lnTo>
                  <a:pt x="62230" y="69550"/>
                </a:lnTo>
                <a:lnTo>
                  <a:pt x="60210" y="70690"/>
                </a:lnTo>
                <a:lnTo>
                  <a:pt x="59780" y="71050"/>
                </a:lnTo>
                <a:lnTo>
                  <a:pt x="59540" y="71430"/>
                </a:lnTo>
                <a:lnTo>
                  <a:pt x="59000" y="72770"/>
                </a:lnTo>
                <a:lnTo>
                  <a:pt x="58330" y="74400"/>
                </a:lnTo>
                <a:lnTo>
                  <a:pt x="57720" y="75890"/>
                </a:lnTo>
                <a:lnTo>
                  <a:pt x="56890" y="77910"/>
                </a:lnTo>
                <a:lnTo>
                  <a:pt x="56490" y="78270"/>
                </a:lnTo>
                <a:lnTo>
                  <a:pt x="54300" y="78720"/>
                </a:lnTo>
                <a:lnTo>
                  <a:pt x="51820" y="79240"/>
                </a:lnTo>
                <a:lnTo>
                  <a:pt x="49170" y="79800"/>
                </a:lnTo>
                <a:lnTo>
                  <a:pt x="46490" y="80360"/>
                </a:lnTo>
                <a:lnTo>
                  <a:pt x="44840" y="80700"/>
                </a:lnTo>
                <a:lnTo>
                  <a:pt x="43230" y="81030"/>
                </a:lnTo>
                <a:lnTo>
                  <a:pt x="42720" y="81290"/>
                </a:lnTo>
                <a:lnTo>
                  <a:pt x="42280" y="81770"/>
                </a:lnTo>
                <a:lnTo>
                  <a:pt x="41250" y="83520"/>
                </a:lnTo>
                <a:lnTo>
                  <a:pt x="40400" y="84970"/>
                </a:lnTo>
                <a:lnTo>
                  <a:pt x="39240" y="86940"/>
                </a:lnTo>
                <a:lnTo>
                  <a:pt x="38050" y="88960"/>
                </a:lnTo>
                <a:lnTo>
                  <a:pt x="36610" y="90150"/>
                </a:lnTo>
                <a:lnTo>
                  <a:pt x="34460" y="91940"/>
                </a:lnTo>
                <a:lnTo>
                  <a:pt x="32490" y="93570"/>
                </a:lnTo>
                <a:lnTo>
                  <a:pt x="30480" y="95240"/>
                </a:lnTo>
                <a:lnTo>
                  <a:pt x="30000" y="95430"/>
                </a:lnTo>
                <a:lnTo>
                  <a:pt x="29490" y="95450"/>
                </a:lnTo>
                <a:lnTo>
                  <a:pt x="27560" y="95120"/>
                </a:lnTo>
                <a:lnTo>
                  <a:pt x="25420" y="94750"/>
                </a:lnTo>
                <a:lnTo>
                  <a:pt x="24360" y="94570"/>
                </a:lnTo>
                <a:lnTo>
                  <a:pt x="24360" y="94560"/>
                </a:lnTo>
                <a:lnTo>
                  <a:pt x="24320" y="94380"/>
                </a:lnTo>
                <a:lnTo>
                  <a:pt x="23400" y="87630"/>
                </a:lnTo>
                <a:lnTo>
                  <a:pt x="22190" y="82710"/>
                </a:lnTo>
                <a:lnTo>
                  <a:pt x="21220" y="80490"/>
                </a:lnTo>
                <a:lnTo>
                  <a:pt x="20940" y="80060"/>
                </a:lnTo>
                <a:lnTo>
                  <a:pt x="20610" y="79700"/>
                </a:lnTo>
                <a:lnTo>
                  <a:pt x="20250" y="79390"/>
                </a:lnTo>
                <a:lnTo>
                  <a:pt x="19880" y="79180"/>
                </a:lnTo>
                <a:lnTo>
                  <a:pt x="19540" y="79050"/>
                </a:lnTo>
                <a:lnTo>
                  <a:pt x="18980" y="78940"/>
                </a:lnTo>
                <a:lnTo>
                  <a:pt x="18510" y="78960"/>
                </a:lnTo>
                <a:lnTo>
                  <a:pt x="18270" y="79010"/>
                </a:lnTo>
                <a:lnTo>
                  <a:pt x="18030" y="79090"/>
                </a:lnTo>
                <a:lnTo>
                  <a:pt x="17750" y="79130"/>
                </a:lnTo>
                <a:lnTo>
                  <a:pt x="17450" y="79120"/>
                </a:lnTo>
                <a:lnTo>
                  <a:pt x="17150" y="79020"/>
                </a:lnTo>
                <a:lnTo>
                  <a:pt x="16890" y="78870"/>
                </a:lnTo>
                <a:lnTo>
                  <a:pt x="16670" y="78650"/>
                </a:lnTo>
                <a:lnTo>
                  <a:pt x="16500" y="78430"/>
                </a:lnTo>
                <a:lnTo>
                  <a:pt x="16350" y="78180"/>
                </a:lnTo>
                <a:lnTo>
                  <a:pt x="16260" y="77970"/>
                </a:lnTo>
                <a:lnTo>
                  <a:pt x="16170" y="77570"/>
                </a:lnTo>
                <a:lnTo>
                  <a:pt x="16210" y="77010"/>
                </a:lnTo>
                <a:lnTo>
                  <a:pt x="16430" y="75940"/>
                </a:lnTo>
                <a:lnTo>
                  <a:pt x="17510" y="73790"/>
                </a:lnTo>
                <a:lnTo>
                  <a:pt x="17660" y="73160"/>
                </a:lnTo>
                <a:lnTo>
                  <a:pt x="17620" y="70740"/>
                </a:lnTo>
                <a:lnTo>
                  <a:pt x="18450" y="68120"/>
                </a:lnTo>
                <a:lnTo>
                  <a:pt x="18830" y="66410"/>
                </a:lnTo>
                <a:lnTo>
                  <a:pt x="18940" y="65060"/>
                </a:lnTo>
                <a:lnTo>
                  <a:pt x="19680" y="65060"/>
                </a:lnTo>
                <a:lnTo>
                  <a:pt x="20440" y="65180"/>
                </a:lnTo>
                <a:lnTo>
                  <a:pt x="22280" y="65120"/>
                </a:lnTo>
                <a:lnTo>
                  <a:pt x="22920" y="65170"/>
                </a:lnTo>
                <a:lnTo>
                  <a:pt x="24650" y="64940"/>
                </a:lnTo>
                <a:lnTo>
                  <a:pt x="25970" y="64620"/>
                </a:lnTo>
                <a:lnTo>
                  <a:pt x="26230" y="64460"/>
                </a:lnTo>
                <a:lnTo>
                  <a:pt x="26410" y="64270"/>
                </a:lnTo>
                <a:lnTo>
                  <a:pt x="26640" y="64110"/>
                </a:lnTo>
                <a:lnTo>
                  <a:pt x="26840" y="64070"/>
                </a:lnTo>
                <a:lnTo>
                  <a:pt x="27040" y="64090"/>
                </a:lnTo>
                <a:lnTo>
                  <a:pt x="27540" y="64280"/>
                </a:lnTo>
                <a:lnTo>
                  <a:pt x="28220" y="64030"/>
                </a:lnTo>
                <a:lnTo>
                  <a:pt x="29630" y="616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